
<file path=[Content_Types].xml><?xml version="1.0" encoding="utf-8"?>
<Types xmlns="http://schemas.openxmlformats.org/package/2006/content-types">
  <Default Extension="png" ContentType="image/png"/>
  <Default Extension="bin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80" r:id="rId3"/>
    <p:sldId id="274" r:id="rId4"/>
    <p:sldId id="268" r:id="rId5"/>
    <p:sldId id="276" r:id="rId6"/>
    <p:sldId id="277" r:id="rId7"/>
    <p:sldId id="269" r:id="rId8"/>
    <p:sldId id="278" r:id="rId9"/>
    <p:sldId id="270" r:id="rId10"/>
    <p:sldId id="279" r:id="rId11"/>
    <p:sldId id="281" r:id="rId12"/>
    <p:sldId id="271" r:id="rId13"/>
  </p:sldIdLst>
  <p:sldSz cx="12188825" cy="6858000"/>
  <p:notesSz cx="6797675" cy="9926638"/>
  <p:embeddedFontLst>
    <p:embeddedFont>
      <p:font typeface="AU Passata" panose="020B0503030502030804" pitchFamily="34" charset="77"/>
      <p:regular r:id="rId16"/>
      <p:bold r:id="rId17"/>
    </p:embeddedFont>
    <p:embeddedFont>
      <p:font typeface="AU Passata Light" panose="020B0303030902030804" pitchFamily="34" charset="77"/>
      <p:regular r:id="rId18"/>
      <p:bold r:id="rId19"/>
    </p:embeddedFont>
    <p:embeddedFont>
      <p:font typeface="AU Peto" pitchFamily="82" charset="77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Wingdings 3" pitchFamily="2" charset="2"/>
      <p:regular r:id="rId30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1" autoAdjust="0"/>
    <p:restoredTop sz="93407" autoAdjust="0"/>
  </p:normalViewPr>
  <p:slideViewPr>
    <p:cSldViewPr snapToObjects="1" showGuides="1">
      <p:cViewPr varScale="1">
        <p:scale>
          <a:sx n="115" d="100"/>
          <a:sy n="115" d="100"/>
        </p:scale>
        <p:origin x="232" y="26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Aarhus Universitet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23. maj 2018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Postdoc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31-05-2018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Lars Bo Andersen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Institut for
Kommunikation og Kultur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346069873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Aarhus Universitet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Institut for
Kommunikation og Kultur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23. maj 2018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Postdoc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31-05-2018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Lars Bo Andersen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748486609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Aarhus Universitet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Institut for
Kommunikation og Kultur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23. maj 2018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Postdoc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31-05-2018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Lars Bo Andersen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098450121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 dirty="0"/>
              <a:t>23-05-2018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2012370986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31-05-2018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Forskerholdet, projekt teledialog 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23. maj 2018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Aarhus Universitet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Institut for
Kommunikation og Kultur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31/05/2018</a:t>
            </a:fld>
            <a:r>
              <a:rPr lang="da-DK"/>
              <a:t>23-05-2018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17" name="Picture 2" descr="Billedresultat for logo site:vive.dk">
            <a:extLst>
              <a:ext uri="{FF2B5EF4-FFF2-40B4-BE49-F238E27FC236}">
                <a16:creationId xmlns:a16="http://schemas.microsoft.com/office/drawing/2014/main" id="{9BDE1021-38D9-1540-AA16-0B2A4EBE77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6093296"/>
            <a:ext cx="1857101" cy="6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897841"/>
            <a:ext cx="10220325" cy="830997"/>
          </a:xfrm>
        </p:spPr>
        <p:txBody>
          <a:bodyPr/>
          <a:lstStyle/>
          <a:p>
            <a:r>
              <a:rPr lang="da-DK" dirty="0"/>
              <a:t>Forskning i Teledialog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D2696-5504-484C-A1B5-4B61739D6866}"/>
              </a:ext>
            </a:extLst>
          </p:cNvPr>
          <p:cNvSpPr txBox="1"/>
          <p:nvPr/>
        </p:nvSpPr>
        <p:spPr>
          <a:xfrm>
            <a:off x="985838" y="3728838"/>
            <a:ext cx="5926366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Forskningspublikationer er tilgængelige på www.teledialog.au.dk</a:t>
            </a:r>
          </a:p>
        </p:txBody>
      </p:sp>
      <p:pic>
        <p:nvPicPr>
          <p:cNvPr id="2050" name="Picture 2" descr="Billedresultat for logo site:vive.dk">
            <a:extLst>
              <a:ext uri="{FF2B5EF4-FFF2-40B4-BE49-F238E27FC236}">
                <a16:creationId xmlns:a16="http://schemas.microsoft.com/office/drawing/2014/main" id="{4E86A9EC-7205-1545-9C29-A003B70B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6093296"/>
            <a:ext cx="1857101" cy="6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5C3F6-DC95-2344-A6B6-F3CDC3159A7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0435BDA-1A79-1C47-9C7C-76607BE671B8}" type="datetime1">
              <a:rPr lang="da-DK" smtClean="0"/>
              <a:pPr/>
              <a:t>31/05/2018</a:t>
            </a:fld>
            <a:r>
              <a:rPr lang="da-DK"/>
              <a:t>23-05-2018</a:t>
            </a:r>
            <a:endParaRPr lang="da-DK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B5D9BA-CB17-4547-B3C9-5FB959584B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804" y="872716"/>
            <a:ext cx="10729192" cy="3744416"/>
          </a:xfrm>
        </p:spPr>
        <p:txBody>
          <a:bodyPr/>
          <a:lstStyle/>
          <a:p>
            <a:r>
              <a:rPr lang="da-DK" dirty="0"/>
              <a:t>If </a:t>
            </a:r>
            <a:r>
              <a:rPr lang="da-DK" dirty="0" err="1"/>
              <a:t>my</a:t>
            </a:r>
            <a:r>
              <a:rPr lang="da-DK" dirty="0"/>
              <a:t> case manager </a:t>
            </a:r>
            <a:r>
              <a:rPr lang="da-DK" dirty="0" err="1"/>
              <a:t>wants</a:t>
            </a:r>
            <a:r>
              <a:rPr lang="da-DK" dirty="0"/>
              <a:t> to talk to </a:t>
            </a:r>
            <a:r>
              <a:rPr lang="da-DK" dirty="0" err="1"/>
              <a:t>me</a:t>
            </a:r>
            <a:r>
              <a:rPr lang="da-DK" dirty="0"/>
              <a:t> </a:t>
            </a:r>
            <a:r>
              <a:rPr lang="da-DK" dirty="0" err="1"/>
              <a:t>then</a:t>
            </a:r>
            <a:r>
              <a:rPr lang="da-DK" dirty="0"/>
              <a:t> it is </a:t>
            </a:r>
            <a:r>
              <a:rPr lang="da-DK" dirty="0" err="1"/>
              <a:t>no</a:t>
            </a:r>
            <a:r>
              <a:rPr lang="da-DK" dirty="0"/>
              <a:t> problem to sit </a:t>
            </a:r>
            <a:r>
              <a:rPr lang="da-DK" dirty="0" err="1"/>
              <a:t>here</a:t>
            </a:r>
            <a:r>
              <a:rPr lang="da-DK" dirty="0"/>
              <a:t> and talk to her </a:t>
            </a:r>
            <a:r>
              <a:rPr lang="da-DK" dirty="0" err="1"/>
              <a:t>through</a:t>
            </a:r>
            <a:r>
              <a:rPr lang="da-DK" dirty="0"/>
              <a:t> a </a:t>
            </a:r>
            <a:r>
              <a:rPr lang="da-DK" dirty="0" err="1"/>
              <a:t>headset</a:t>
            </a:r>
            <a:r>
              <a:rPr lang="da-DK" dirty="0"/>
              <a:t>. But if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things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I </a:t>
            </a:r>
            <a:r>
              <a:rPr lang="da-DK" dirty="0" err="1"/>
              <a:t>want</a:t>
            </a:r>
            <a:r>
              <a:rPr lang="da-DK" dirty="0"/>
              <a:t> to </a:t>
            </a:r>
            <a:r>
              <a:rPr lang="da-DK" dirty="0" err="1"/>
              <a:t>discuss</a:t>
            </a:r>
            <a:r>
              <a:rPr lang="da-DK" dirty="0"/>
              <a:t>, </a:t>
            </a:r>
            <a:r>
              <a:rPr lang="da-DK" dirty="0" err="1"/>
              <a:t>then</a:t>
            </a:r>
            <a:r>
              <a:rPr lang="da-DK" dirty="0"/>
              <a:t> I know it is private </a:t>
            </a:r>
            <a:r>
              <a:rPr lang="da-DK" dirty="0" err="1"/>
              <a:t>stuff</a:t>
            </a:r>
            <a:r>
              <a:rPr lang="da-DK" dirty="0"/>
              <a:t>, and </a:t>
            </a:r>
            <a:r>
              <a:rPr lang="da-DK" dirty="0" err="1"/>
              <a:t>then</a:t>
            </a:r>
            <a:r>
              <a:rPr lang="da-DK" dirty="0"/>
              <a:t> I </a:t>
            </a:r>
            <a:r>
              <a:rPr lang="da-DK" dirty="0" err="1"/>
              <a:t>want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in a </a:t>
            </a:r>
            <a:r>
              <a:rPr lang="da-DK" dirty="0" err="1"/>
              <a:t>room</a:t>
            </a:r>
            <a:r>
              <a:rPr lang="da-DK" dirty="0"/>
              <a:t> to </a:t>
            </a:r>
            <a:r>
              <a:rPr lang="da-DK" dirty="0" err="1"/>
              <a:t>myself</a:t>
            </a:r>
            <a:r>
              <a:rPr lang="da-DK" dirty="0"/>
              <a:t>.</a:t>
            </a:r>
          </a:p>
        </p:txBody>
      </p:sp>
      <p:pic>
        <p:nvPicPr>
          <p:cNvPr id="3074" name="Picture 2" descr="Billedresultat for mc donalds busy day">
            <a:extLst>
              <a:ext uri="{FF2B5EF4-FFF2-40B4-BE49-F238E27FC236}">
                <a16:creationId xmlns:a16="http://schemas.microsoft.com/office/drawing/2014/main" id="{DEB6FB4B-0F6E-A747-8178-FC172762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3573016"/>
            <a:ext cx="3817827" cy="254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ledresultat for busstop aarhus">
            <a:extLst>
              <a:ext uri="{FF2B5EF4-FFF2-40B4-BE49-F238E27FC236}">
                <a16:creationId xmlns:a16="http://schemas.microsoft.com/office/drawing/2014/main" id="{6C5AACE2-8427-5B44-A559-6C6C5252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321297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88EFB-34D4-3045-88F1-0EBFD6BAB93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6F603A7-1717-DA4B-A017-7F523DBE9985}" type="datetime1">
              <a:rPr lang="da-DK" smtClean="0"/>
              <a:t>31/05/2018</a:t>
            </a:fld>
            <a:r>
              <a:rPr lang="da-DK"/>
              <a:t>23-05-2018</a:t>
            </a:r>
            <a:endParaRPr lang="da-DK" dirty="0"/>
          </a:p>
        </p:txBody>
      </p:sp>
      <p:pic>
        <p:nvPicPr>
          <p:cNvPr id="4" name="Picture 2" descr="https://dam.media.xxlsports.com/8800540557342_1068815_1_13957_jpg.jpg">
            <a:extLst>
              <a:ext uri="{FF2B5EF4-FFF2-40B4-BE49-F238E27FC236}">
                <a16:creationId xmlns:a16="http://schemas.microsoft.com/office/drawing/2014/main" id="{67D9444C-E023-9747-AF80-FC2B36EF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162880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lledresultat for mc donalds busy day">
            <a:extLst>
              <a:ext uri="{FF2B5EF4-FFF2-40B4-BE49-F238E27FC236}">
                <a16:creationId xmlns:a16="http://schemas.microsoft.com/office/drawing/2014/main" id="{BEAB912F-6F6B-7148-9A7C-39CF66A2C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1976371"/>
            <a:ext cx="3817827" cy="254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9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7F8A-EA60-C240-9480-84E90C8E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kant at gå hjem 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6674F-FC80-C844-AC8D-626F97E54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endParaRPr lang="da-DK" dirty="0"/>
          </a:p>
          <a:p>
            <a:pPr lvl="1" indent="0">
              <a:buNone/>
            </a:pPr>
            <a:r>
              <a:rPr lang="da-DK" dirty="0"/>
              <a:t>Praksis er </a:t>
            </a:r>
            <a:r>
              <a:rPr lang="da-DK" u="sng" dirty="0"/>
              <a:t>altid</a:t>
            </a:r>
            <a:r>
              <a:rPr lang="da-DK" dirty="0"/>
              <a:t> relevant for forskning……….  men hvor ofte er det omvendt?</a:t>
            </a:r>
          </a:p>
          <a:p>
            <a:pPr lvl="1" indent="0">
              <a:buNone/>
            </a:pPr>
            <a:endParaRPr lang="da-DK" dirty="0"/>
          </a:p>
          <a:p>
            <a:pPr marL="774900" lvl="1" indent="-342900">
              <a:buFont typeface="Wingdings" pitchFamily="2" charset="2"/>
              <a:buChar char="Ø"/>
            </a:pPr>
            <a:r>
              <a:rPr lang="da-DK" dirty="0" err="1"/>
              <a:t>Vidensomsætning</a:t>
            </a:r>
            <a:r>
              <a:rPr lang="da-DK" dirty="0"/>
              <a:t> og samtidighed</a:t>
            </a:r>
          </a:p>
          <a:p>
            <a:pPr marL="774900" lvl="1" indent="-342900">
              <a:buFont typeface="Wingdings" pitchFamily="2" charset="2"/>
              <a:buChar char="Ø"/>
            </a:pPr>
            <a:endParaRPr lang="da-DK" dirty="0"/>
          </a:p>
          <a:p>
            <a:pPr marL="774900" lvl="1" indent="-342900">
              <a:buFont typeface="Wingdings" pitchFamily="2" charset="2"/>
              <a:buChar char="Ø"/>
            </a:pPr>
            <a:r>
              <a:rPr lang="da-DK" dirty="0"/>
              <a:t>Medforskning (forskning i egen praksis)</a:t>
            </a:r>
          </a:p>
          <a:p>
            <a:pPr marL="774900" lvl="1" indent="-342900">
              <a:buFont typeface="Wingdings" pitchFamily="2" charset="2"/>
              <a:buChar char="Ø"/>
            </a:pPr>
            <a:endParaRPr lang="da-DK" dirty="0"/>
          </a:p>
          <a:p>
            <a:pPr marL="774900" lvl="1" indent="-342900">
              <a:buFont typeface="Wingdings" pitchFamily="2" charset="2"/>
              <a:buChar char="Ø"/>
            </a:pPr>
            <a:r>
              <a:rPr lang="da-DK" dirty="0"/>
              <a:t>Efterspil? </a:t>
            </a:r>
          </a:p>
          <a:p>
            <a:pPr lvl="1" indent="0">
              <a:buNone/>
            </a:pPr>
            <a:endParaRPr lang="da-DK" dirty="0"/>
          </a:p>
          <a:p>
            <a:pPr lvl="1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DB13-8036-DE44-AFE3-F9687082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17DC-E8B6-954B-BEA6-7F036AAB5A50}" type="datetime1">
              <a:rPr lang="da-DK" smtClean="0"/>
              <a:t>31/05/2018</a:t>
            </a:fld>
            <a:r>
              <a:rPr lang="da-DK"/>
              <a:t>23-05-2018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950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005007-1028-0848-936A-E1CE2ADBFDD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algn="ctr"/>
            <a:r>
              <a:rPr lang="da-DK" dirty="0"/>
              <a:t>Tre nedslag og lidt kant…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5DF12-A835-1D4F-9CBA-ABC58C40EC1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B06B50D-FD1C-D14A-917A-C77396A9D269}" type="datetime1">
              <a:rPr lang="da-DK" smtClean="0"/>
              <a:t>31/05/2018</a:t>
            </a:fld>
            <a:r>
              <a:rPr lang="da-DK"/>
              <a:t>23-05-2018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022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6EC5E8-371B-9548-AD4B-86A1A32C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F0157-0687-6340-99EC-B55354D7A1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144" y="1124744"/>
            <a:ext cx="9026708" cy="3303731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r>
              <a:rPr lang="da-DK" dirty="0" err="1"/>
              <a:t>Earlier</a:t>
            </a:r>
            <a:r>
              <a:rPr lang="da-DK" dirty="0"/>
              <a:t>, </a:t>
            </a:r>
            <a:r>
              <a:rPr lang="da-DK" dirty="0" err="1"/>
              <a:t>we</a:t>
            </a:r>
            <a:r>
              <a:rPr lang="da-DK" dirty="0"/>
              <a:t> had more time to talk to </a:t>
            </a:r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children</a:t>
            </a:r>
            <a:r>
              <a:rPr lang="da-DK" dirty="0"/>
              <a:t> and families. But </a:t>
            </a:r>
            <a:r>
              <a:rPr lang="da-DK" dirty="0" err="1"/>
              <a:t>today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writing</a:t>
            </a:r>
            <a:r>
              <a:rPr lang="da-DK" dirty="0"/>
              <a:t> </a:t>
            </a:r>
            <a:r>
              <a:rPr lang="da-DK" dirty="0" err="1"/>
              <a:t>much</a:t>
            </a:r>
            <a:r>
              <a:rPr lang="da-DK" dirty="0"/>
              <a:t> more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did 25 </a:t>
            </a:r>
            <a:r>
              <a:rPr lang="da-DK" dirty="0" err="1"/>
              <a:t>years</a:t>
            </a:r>
            <a:r>
              <a:rPr lang="da-DK" dirty="0"/>
              <a:t> </a:t>
            </a:r>
            <a:r>
              <a:rPr lang="da-DK" dirty="0" err="1"/>
              <a:t>ago</a:t>
            </a:r>
            <a:r>
              <a:rPr lang="da-DK" dirty="0"/>
              <a:t>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doing</a:t>
            </a:r>
            <a:r>
              <a:rPr lang="da-DK" dirty="0"/>
              <a:t> more case files and it is </a:t>
            </a:r>
            <a:r>
              <a:rPr lang="da-DK" dirty="0" err="1"/>
              <a:t>also</a:t>
            </a:r>
            <a:r>
              <a:rPr lang="da-DK" dirty="0"/>
              <a:t> part of a </a:t>
            </a:r>
            <a:r>
              <a:rPr lang="da-DK" dirty="0" err="1"/>
              <a:t>development</a:t>
            </a:r>
            <a:r>
              <a:rPr lang="da-DK" dirty="0"/>
              <a:t> with administrative IT systems.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ECEB9-2194-F24F-8367-DF4BEF00B2B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8954104-BDBE-E74B-A763-7E1FFF62FCC0}" type="datetime1">
              <a:rPr lang="da-DK" smtClean="0"/>
              <a:t>31/05/2018</a:t>
            </a:fld>
            <a:r>
              <a:rPr lang="da-DK"/>
              <a:t>23-05-2018</a:t>
            </a:r>
            <a:endParaRPr lang="da-DK" dirty="0"/>
          </a:p>
        </p:txBody>
      </p:sp>
      <p:pic>
        <p:nvPicPr>
          <p:cNvPr id="9" name="Picture 1" descr="age1image432">
            <a:extLst>
              <a:ext uri="{FF2B5EF4-FFF2-40B4-BE49-F238E27FC236}">
                <a16:creationId xmlns:a16="http://schemas.microsoft.com/office/drawing/2014/main" id="{F801F707-5928-A340-8ADF-557FE9E7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48" y="3717032"/>
            <a:ext cx="222052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2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7F8A-EA60-C240-9480-84E90C8E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#1 – Nærhed &amp; AFSTAND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6674F-FC80-C844-AC8D-626F97E54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/>
          <a:p>
            <a:r>
              <a:rPr lang="da-DK" b="1" dirty="0"/>
              <a:t>Spørgsmål: </a:t>
            </a:r>
            <a:r>
              <a:rPr lang="da-DK" dirty="0"/>
              <a:t>Hvordan påvirker digitalisering ‘afstanden’ mellem offentlig fagperson og den enkelte borger?</a:t>
            </a:r>
          </a:p>
          <a:p>
            <a:endParaRPr lang="da-DK" dirty="0"/>
          </a:p>
          <a:p>
            <a:r>
              <a:rPr lang="da-DK" b="1" dirty="0"/>
              <a:t>Svar: </a:t>
            </a:r>
            <a:r>
              <a:rPr lang="da-DK" dirty="0"/>
              <a:t>Teledialog skaber nærhed, MEN kun ved at indføre nye former for distance!</a:t>
            </a:r>
          </a:p>
          <a:p>
            <a:endParaRPr lang="da-DK" b="1" dirty="0"/>
          </a:p>
          <a:p>
            <a:r>
              <a:rPr lang="da-DK" b="1" dirty="0"/>
              <a:t>Pointe: </a:t>
            </a:r>
            <a:r>
              <a:rPr lang="da-DK" dirty="0"/>
              <a:t>Nærhed og afstand er ikke modsætninger, men indvævet i hinanden på forskellig vis</a:t>
            </a:r>
            <a:endParaRPr lang="da-DK" b="1" dirty="0"/>
          </a:p>
          <a:p>
            <a:pPr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DB13-8036-DE44-AFE3-F9687082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17DC-E8B6-954B-BEA6-7F036AAB5A50}" type="datetime1">
              <a:rPr lang="da-DK" smtClean="0"/>
              <a:t>31/05/2018</a:t>
            </a:fld>
            <a:r>
              <a:rPr lang="da-DK"/>
              <a:t>23-05-2018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773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57DD-512E-7547-9008-DC7C76F2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#1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0E8DD-094F-5E4D-AF59-DEDEB924DD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BC8FBA8-4C0C-6747-8A72-E59CE0E165FE}" type="datetime1">
              <a:rPr lang="da-DK" smtClean="0"/>
              <a:t>31/05/2018</a:t>
            </a:fld>
            <a:r>
              <a:rPr lang="da-DK"/>
              <a:t>23-05-2018</a:t>
            </a:r>
            <a:endParaRPr lang="da-DK" dirty="0"/>
          </a:p>
        </p:txBody>
      </p:sp>
      <p:pic>
        <p:nvPicPr>
          <p:cNvPr id="7" name="Picture 2" descr="elateret billede">
            <a:extLst>
              <a:ext uri="{FF2B5EF4-FFF2-40B4-BE49-F238E27FC236}">
                <a16:creationId xmlns:a16="http://schemas.microsoft.com/office/drawing/2014/main" id="{7689E17F-3B89-C04D-8E08-962B8D2D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1628800"/>
            <a:ext cx="3618548" cy="20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840EB3-62AE-1C4F-881F-033FBF1A994D}"/>
              </a:ext>
            </a:extLst>
          </p:cNvPr>
          <p:cNvSpPr txBox="1"/>
          <p:nvPr/>
        </p:nvSpPr>
        <p:spPr>
          <a:xfrm>
            <a:off x="692395" y="3789040"/>
            <a:ext cx="3743269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”Side-snakke” gennem ”usynlige vægge”</a:t>
            </a:r>
          </a:p>
        </p:txBody>
      </p:sp>
      <p:pic>
        <p:nvPicPr>
          <p:cNvPr id="9" name="Picture 2" descr="elateret billede">
            <a:extLst>
              <a:ext uri="{FF2B5EF4-FFF2-40B4-BE49-F238E27FC236}">
                <a16:creationId xmlns:a16="http://schemas.microsoft.com/office/drawing/2014/main" id="{5D623D1A-3B21-0545-AA1F-6EA43DDE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334954"/>
            <a:ext cx="4928936" cy="258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FC22A3-C6D0-5B4E-9631-7A6F0A578435}"/>
              </a:ext>
            </a:extLst>
          </p:cNvPr>
          <p:cNvSpPr txBox="1"/>
          <p:nvPr/>
        </p:nvSpPr>
        <p:spPr>
          <a:xfrm>
            <a:off x="7363197" y="3046415"/>
            <a:ext cx="3505190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Teledialog som fælles-tredje oplevelse</a:t>
            </a:r>
          </a:p>
        </p:txBody>
      </p:sp>
      <p:pic>
        <p:nvPicPr>
          <p:cNvPr id="4098" name="Picture 2" descr="Billedresultat for texting late night">
            <a:extLst>
              <a:ext uri="{FF2B5EF4-FFF2-40B4-BE49-F238E27FC236}">
                <a16:creationId xmlns:a16="http://schemas.microsoft.com/office/drawing/2014/main" id="{4B5D856B-5309-3347-A4F9-4E7712E8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76" y="3440086"/>
            <a:ext cx="3055889" cy="22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EF5A02-D132-E84A-9121-C4F2509D42DD}"/>
              </a:ext>
            </a:extLst>
          </p:cNvPr>
          <p:cNvSpPr txBox="1"/>
          <p:nvPr/>
        </p:nvSpPr>
        <p:spPr>
          <a:xfrm>
            <a:off x="5086300" y="5854215"/>
            <a:ext cx="2477345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Distanceret tilgængelighed</a:t>
            </a:r>
          </a:p>
        </p:txBody>
      </p:sp>
    </p:spTree>
    <p:extLst>
      <p:ext uri="{BB962C8B-B14F-4D97-AF65-F5344CB8AC3E}">
        <p14:creationId xmlns:p14="http://schemas.microsoft.com/office/powerpoint/2010/main" val="311211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F5CA-4572-7143-9C72-C10115EE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#2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0EAAF-FA68-0349-A43D-15FE4254BE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D26C3FE-E460-C043-B087-6A487C6E29FF}" type="datetime1">
              <a:rPr lang="da-DK" smtClean="0"/>
              <a:t>31/05/2018</a:t>
            </a:fld>
            <a:r>
              <a:rPr lang="da-DK"/>
              <a:t>23-05-2018</a:t>
            </a:r>
            <a:endParaRPr lang="da-DK" dirty="0"/>
          </a:p>
        </p:txBody>
      </p:sp>
      <p:pic>
        <p:nvPicPr>
          <p:cNvPr id="1026" name="Picture 2" descr="Billedresultat for ladder of participation">
            <a:extLst>
              <a:ext uri="{FF2B5EF4-FFF2-40B4-BE49-F238E27FC236}">
                <a16:creationId xmlns:a16="http://schemas.microsoft.com/office/drawing/2014/main" id="{C5007E55-33FA-FA41-98E7-8188729E9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1268760"/>
            <a:ext cx="7874000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0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7F8A-EA60-C240-9480-84E90C8E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-243408"/>
            <a:ext cx="11557000" cy="1309328"/>
          </a:xfrm>
        </p:spPr>
        <p:txBody>
          <a:bodyPr/>
          <a:lstStyle/>
          <a:p>
            <a:r>
              <a:rPr lang="da-DK" dirty="0"/>
              <a:t>#2 – Inddragelse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6674F-FC80-C844-AC8D-626F97E54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722" y="1723764"/>
            <a:ext cx="10220325" cy="3937484"/>
          </a:xfrm>
        </p:spPr>
        <p:txBody>
          <a:bodyPr/>
          <a:lstStyle/>
          <a:p>
            <a:r>
              <a:rPr lang="da-DK" b="1" dirty="0"/>
              <a:t>Spørgsmål: </a:t>
            </a:r>
            <a:r>
              <a:rPr lang="da-DK" dirty="0"/>
              <a:t>Hvad er inddragelse i konkret praksis (forskning, sagsbehandling, osv.?)</a:t>
            </a:r>
          </a:p>
          <a:p>
            <a:pPr>
              <a:buNone/>
            </a:pPr>
            <a:endParaRPr lang="da-DK" b="1" dirty="0"/>
          </a:p>
          <a:p>
            <a:pPr>
              <a:buNone/>
            </a:pPr>
            <a:r>
              <a:rPr lang="da-DK" b="1" dirty="0"/>
              <a:t>Svar: </a:t>
            </a:r>
            <a:r>
              <a:rPr lang="da-DK" dirty="0"/>
              <a:t>Det er altid ‘partielt’ og alle mulige blander sig! Men det behøver ikke være skidt.</a:t>
            </a:r>
          </a:p>
          <a:p>
            <a:pPr>
              <a:buNone/>
            </a:pPr>
            <a:endParaRPr lang="da-DK" b="1" dirty="0"/>
          </a:p>
          <a:p>
            <a:r>
              <a:rPr lang="da-DK" b="1" dirty="0"/>
              <a:t>Pointe: </a:t>
            </a:r>
            <a:r>
              <a:rPr lang="da-DK" dirty="0"/>
              <a:t>Hvis vi aldrig gør det rigtigt (i en idealiseret form) må vi redegøre, argumentere og reflektere meget mere</a:t>
            </a:r>
          </a:p>
          <a:p>
            <a:endParaRPr lang="da-DK" dirty="0"/>
          </a:p>
          <a:p>
            <a:pPr>
              <a:buNone/>
            </a:pPr>
            <a:r>
              <a:rPr lang="da-DK" b="1" dirty="0"/>
              <a:t>Eksempler: </a:t>
            </a: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Meget afgøres i projekters forspil – fx var ‘rapport-børn’ afgørende for Teledialog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Økonomiske, juridiske, tekniske, sociale og personlige forhold ’blander’ sig. Ingen er alene i verden, ingen repræsenterer fuldt ud andre, og alle ‘transformerer’ hinandens ønsker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pPr>
              <a:buNone/>
            </a:pPr>
            <a:r>
              <a:rPr lang="da-DK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DB13-8036-DE44-AFE3-F9687082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17DC-E8B6-954B-BEA6-7F036AAB5A50}" type="datetime1">
              <a:rPr lang="da-DK" smtClean="0"/>
              <a:t>31/05/2018</a:t>
            </a:fld>
            <a:r>
              <a:rPr lang="da-DK"/>
              <a:t>23-05-2018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14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7D622-5923-D04D-B742-5B04EAAC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#3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48ECA-8662-A44F-B924-10B9E8FD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648-8013-0C42-95A0-F390068DB15A}" type="datetime1">
              <a:rPr lang="da-DK" smtClean="0"/>
              <a:t>31/05/2018</a:t>
            </a:fld>
            <a:r>
              <a:rPr lang="da-DK"/>
              <a:t>23-05-2018</a:t>
            </a:r>
            <a:endParaRPr lang="da-DK" dirty="0"/>
          </a:p>
        </p:txBody>
      </p:sp>
      <p:pic>
        <p:nvPicPr>
          <p:cNvPr id="4098" name="Picture 2" descr="Billedresultat for 1984">
            <a:extLst>
              <a:ext uri="{FF2B5EF4-FFF2-40B4-BE49-F238E27FC236}">
                <a16:creationId xmlns:a16="http://schemas.microsoft.com/office/drawing/2014/main" id="{409A4513-8E5B-A642-A320-521EFBAC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2348879"/>
            <a:ext cx="5171057" cy="242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ledresultat for surveillance">
            <a:extLst>
              <a:ext uri="{FF2B5EF4-FFF2-40B4-BE49-F238E27FC236}">
                <a16:creationId xmlns:a16="http://schemas.microsoft.com/office/drawing/2014/main" id="{C303A630-8261-C841-8D15-56A21E847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1124744"/>
            <a:ext cx="4764196" cy="26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5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7F8A-EA60-C240-9480-84E90C8E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193524"/>
            <a:ext cx="11557000" cy="1309328"/>
          </a:xfrm>
        </p:spPr>
        <p:txBody>
          <a:bodyPr/>
          <a:lstStyle/>
          <a:p>
            <a:r>
              <a:rPr lang="da-DK" dirty="0"/>
              <a:t>#3 – </a:t>
            </a:r>
            <a:r>
              <a:rPr lang="da-DK" dirty="0" err="1"/>
              <a:t>privacy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6674F-FC80-C844-AC8D-626F97E54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/>
          <a:p>
            <a:r>
              <a:rPr lang="da-DK" b="1" dirty="0"/>
              <a:t>Spørgsmål: </a:t>
            </a:r>
            <a:r>
              <a:rPr lang="da-DK" dirty="0"/>
              <a:t>Hvad er </a:t>
            </a:r>
            <a:r>
              <a:rPr lang="da-DK" dirty="0" err="1"/>
              <a:t>privacy</a:t>
            </a:r>
            <a:r>
              <a:rPr lang="da-DK" dirty="0"/>
              <a:t>?</a:t>
            </a:r>
          </a:p>
          <a:p>
            <a:endParaRPr lang="da-DK" dirty="0"/>
          </a:p>
          <a:p>
            <a:r>
              <a:rPr lang="da-DK" b="1" dirty="0"/>
              <a:t>Svar: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err="1"/>
              <a:t>Privacy</a:t>
            </a:r>
            <a:r>
              <a:rPr lang="da-DK" dirty="0"/>
              <a:t> er ikke knyttet til individer, men </a:t>
            </a:r>
            <a:r>
              <a:rPr lang="da-DK" dirty="0" err="1"/>
              <a:t>optår</a:t>
            </a:r>
            <a:r>
              <a:rPr lang="da-DK" dirty="0"/>
              <a:t> i mødet </a:t>
            </a:r>
            <a:r>
              <a:rPr lang="da-DK" i="1" dirty="0"/>
              <a:t>mellem</a:t>
            </a:r>
            <a:r>
              <a:rPr lang="da-DK" dirty="0"/>
              <a:t> mennesker (og andre ting) 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err="1"/>
              <a:t>Privacy</a:t>
            </a:r>
            <a:r>
              <a:rPr lang="da-DK" dirty="0"/>
              <a:t> fremtræder som ‘friktioner’ eller ‘forhandlinger’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err="1"/>
              <a:t>Privacy</a:t>
            </a:r>
            <a:r>
              <a:rPr lang="da-DK" dirty="0"/>
              <a:t> er ikke altid ‘til stede’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 err="1"/>
              <a:t>Privacy</a:t>
            </a:r>
            <a:r>
              <a:rPr lang="da-DK" dirty="0"/>
              <a:t> er altså et ‘</a:t>
            </a:r>
            <a:r>
              <a:rPr lang="da-DK" dirty="0" err="1"/>
              <a:t>encounter</a:t>
            </a:r>
            <a:r>
              <a:rPr lang="da-DK" dirty="0"/>
              <a:t>’ mellem forskellige mennesker, teknologier, osv..</a:t>
            </a:r>
          </a:p>
          <a:p>
            <a:pPr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DB13-8036-DE44-AFE3-F9687082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17DC-E8B6-954B-BEA6-7F036AAB5A50}" type="datetime1">
              <a:rPr lang="da-DK" smtClean="0"/>
              <a:t>31/05/2018</a:t>
            </a:fld>
            <a:r>
              <a:rPr lang="da-DK"/>
              <a:t>23-05-2018</a:t>
            </a:r>
            <a:endParaRPr lang="da-DK" dirty="0"/>
          </a:p>
        </p:txBody>
      </p:sp>
      <p:pic>
        <p:nvPicPr>
          <p:cNvPr id="5" name="Picture 2" descr="https://dam.media.xxlsports.com/8800540557342_1068815_1_13957_jpg.jpg">
            <a:extLst>
              <a:ext uri="{FF2B5EF4-FFF2-40B4-BE49-F238E27FC236}">
                <a16:creationId xmlns:a16="http://schemas.microsoft.com/office/drawing/2014/main" id="{39C758B8-88F9-5F42-99EB-83FE0607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96" y="735943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624B3A-8A44-B042-8302-E48F531F42B1}"/>
              </a:ext>
            </a:extLst>
          </p:cNvPr>
          <p:cNvSpPr txBox="1"/>
          <p:nvPr/>
        </p:nvSpPr>
        <p:spPr>
          <a:xfrm>
            <a:off x="5177771" y="1819977"/>
            <a:ext cx="76944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err="1">
                <a:latin typeface="+mn-lt"/>
              </a:rPr>
              <a:t>Privacy</a:t>
            </a:r>
            <a:r>
              <a:rPr lang="da-DK" sz="1600" dirty="0">
                <a:latin typeface="+mn-lt"/>
              </a:rPr>
              <a:t>?</a:t>
            </a:r>
          </a:p>
        </p:txBody>
      </p:sp>
      <p:pic>
        <p:nvPicPr>
          <p:cNvPr id="2052" name="Picture 4" descr="Billedresultat for human rights">
            <a:extLst>
              <a:ext uri="{FF2B5EF4-FFF2-40B4-BE49-F238E27FC236}">
                <a16:creationId xmlns:a16="http://schemas.microsoft.com/office/drawing/2014/main" id="{4E50F88C-2994-EC48-8289-7A685268A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85" y="773022"/>
            <a:ext cx="2091482" cy="118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CCF9BC-50AC-F347-96E2-2AA75B564656}"/>
              </a:ext>
            </a:extLst>
          </p:cNvPr>
          <p:cNvSpPr txBox="1"/>
          <p:nvPr/>
        </p:nvSpPr>
        <p:spPr>
          <a:xfrm>
            <a:off x="8089766" y="1979759"/>
            <a:ext cx="76944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err="1">
                <a:latin typeface="+mn-lt"/>
              </a:rPr>
              <a:t>Privacy</a:t>
            </a:r>
            <a:r>
              <a:rPr lang="da-DK" sz="160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390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59581141"/>
</p:tagLst>
</file>

<file path=ppt/theme/theme1.xml><?xml version="1.0" encoding="utf-8"?>
<a:theme xmlns:a="http://schemas.openxmlformats.org/drawingml/2006/main" name="AU 16:9">
  <a:themeElements>
    <a:clrScheme name="09 AU Pink">
      <a:dk1>
        <a:srgbClr val="000000"/>
      </a:dk1>
      <a:lt1>
        <a:srgbClr val="FFFFFF"/>
      </a:lt1>
      <a:dk2>
        <a:srgbClr val="5F0030"/>
      </a:dk2>
      <a:lt2>
        <a:srgbClr val="5F003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Macintosh PowerPoint</Application>
  <PresentationFormat>Custom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AU Passata</vt:lpstr>
      <vt:lpstr>Calibri</vt:lpstr>
      <vt:lpstr>Arial</vt:lpstr>
      <vt:lpstr>AU Peto</vt:lpstr>
      <vt:lpstr>Wingdings</vt:lpstr>
      <vt:lpstr>Georgia</vt:lpstr>
      <vt:lpstr>AU Passata Light</vt:lpstr>
      <vt:lpstr>Wingdings 3</vt:lpstr>
      <vt:lpstr>AU 16:9</vt:lpstr>
      <vt:lpstr>Forskning i Teledialog</vt:lpstr>
      <vt:lpstr>PowerPoint Presentation</vt:lpstr>
      <vt:lpstr>#1</vt:lpstr>
      <vt:lpstr>#1 – Nærhed &amp; AFSTAND</vt:lpstr>
      <vt:lpstr>#1</vt:lpstr>
      <vt:lpstr>#2</vt:lpstr>
      <vt:lpstr>#2 – Inddragelse</vt:lpstr>
      <vt:lpstr>#3</vt:lpstr>
      <vt:lpstr>#3 – privacy</vt:lpstr>
      <vt:lpstr>PowerPoint Presentation</vt:lpstr>
      <vt:lpstr>PowerPoint Presentation</vt:lpstr>
      <vt:lpstr>Lidt kant at gå hjem med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2018-05-31T14:17:58Z</cp:lastPrinted>
  <dcterms:modified xsi:type="dcterms:W3CDTF">2018-05-31T14:17:59Z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636531172649079064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1636</vt:lpwstr>
  </property>
  <property fmtid="{D5CDD505-2E9C-101B-9397-08002B2CF9AE}" pid="62" name="colorthemechange">
    <vt:lpwstr>True</vt:lpwstr>
  </property>
</Properties>
</file>